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7"/>
  </p:notesMasterIdLst>
  <p:sldIdLst>
    <p:sldId id="271" r:id="rId4"/>
    <p:sldId id="269" r:id="rId5"/>
    <p:sldId id="270" r:id="rId6"/>
  </p:sldIdLst>
  <p:sldSz cx="1219200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mt netværkskort - Udfyldes" id="{95AC0317-0796-4676-B583-288CA25A98B4}">
          <p14:sldIdLst>
            <p14:sldId id="271"/>
          </p14:sldIdLst>
        </p14:section>
        <p14:section name="Figurer til netværkskort" id="{022318BA-0118-46FB-881D-5E8514A534A8}">
          <p14:sldIdLst>
            <p14:sldId id="269"/>
          </p14:sldIdLst>
        </p14:section>
        <p14:section name="Eksempel - netværkskort" id="{C3AFD9DA-7FE7-42B5-9128-E3E8096D0BE0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94AEA-7CB8-483B-991B-CAA5362797F0}" v="6" dt="2022-10-13T08:15:43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9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1C1D-1F6F-4BA4-8D4C-5DE5F4D837A1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1143000"/>
            <a:ext cx="4543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116C8-4A35-464C-870C-E1C380A284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887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55149"/>
            <a:ext cx="10363200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9128"/>
            <a:ext cx="9144000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671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03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40855"/>
            <a:ext cx="2628900" cy="7017256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40855"/>
            <a:ext cx="7734300" cy="7017256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036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64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064352"/>
            <a:ext cx="10515600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541353"/>
            <a:ext cx="10515600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671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04273"/>
            <a:ext cx="5181600" cy="52538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04273"/>
            <a:ext cx="5181600" cy="52538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65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40856"/>
            <a:ext cx="10515600" cy="160049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029849"/>
            <a:ext cx="5157787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024646"/>
            <a:ext cx="5157787" cy="4448799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029849"/>
            <a:ext cx="5183188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024646"/>
            <a:ext cx="5183188" cy="4448799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768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293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18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52027"/>
            <a:ext cx="3932237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2226"/>
            <a:ext cx="6172200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4120"/>
            <a:ext cx="3932237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99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52027"/>
            <a:ext cx="3932237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92226"/>
            <a:ext cx="6172200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4120"/>
            <a:ext cx="3932237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21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0856"/>
            <a:ext cx="10515600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04273"/>
            <a:ext cx="10515600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674706"/>
            <a:ext cx="27432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A9F9A-3A33-4175-9A57-5E983D9EA686}" type="datetimeFigureOut">
              <a:rPr lang="da-DK" smtClean="0"/>
              <a:t>28-02-2023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674706"/>
            <a:ext cx="41148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674706"/>
            <a:ext cx="27432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0AAFD-64A6-4B30-A5F6-2CAAFEB1D3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925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>
            <a:extLst>
              <a:ext uri="{FF2B5EF4-FFF2-40B4-BE49-F238E27FC236}">
                <a16:creationId xmlns:a16="http://schemas.microsoft.com/office/drawing/2014/main" id="{94C9FCC2-0B29-442D-B741-FA5210B177C0}"/>
              </a:ext>
            </a:extLst>
          </p:cNvPr>
          <p:cNvSpPr txBox="1"/>
          <p:nvPr/>
        </p:nvSpPr>
        <p:spPr>
          <a:xfrm>
            <a:off x="388920" y="2382220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Søskende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D3BBBC3-23DA-466B-995A-4A98BAEEB59E}"/>
              </a:ext>
            </a:extLst>
          </p:cNvPr>
          <p:cNvSpPr txBox="1"/>
          <p:nvPr/>
        </p:nvSpPr>
        <p:spPr>
          <a:xfrm>
            <a:off x="388920" y="2787958"/>
            <a:ext cx="1750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Klassekammerater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03322AC-8CCE-4BAA-9E83-0DCCB98935EA}"/>
              </a:ext>
            </a:extLst>
          </p:cNvPr>
          <p:cNvSpPr txBox="1"/>
          <p:nvPr/>
        </p:nvSpPr>
        <p:spPr>
          <a:xfrm>
            <a:off x="352303" y="1059137"/>
            <a:ext cx="375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Barnets sociale netværk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2DCDB30-5165-4374-AF5E-8E1D7293DF88}"/>
              </a:ext>
            </a:extLst>
          </p:cNvPr>
          <p:cNvSpPr txBox="1"/>
          <p:nvPr/>
        </p:nvSpPr>
        <p:spPr>
          <a:xfrm>
            <a:off x="9240990" y="1053292"/>
            <a:ext cx="293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professionelle netværk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7F669D5-2ADD-4EB5-BC81-DC6EB43008A6}"/>
              </a:ext>
            </a:extLst>
          </p:cNvPr>
          <p:cNvSpPr txBox="1"/>
          <p:nvPr/>
        </p:nvSpPr>
        <p:spPr>
          <a:xfrm>
            <a:off x="9240990" y="3322400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Socialrådgiver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EAF2705F-F1CD-4C52-8691-3CDA196582C7}"/>
              </a:ext>
            </a:extLst>
          </p:cNvPr>
          <p:cNvSpPr txBox="1"/>
          <p:nvPr/>
        </p:nvSpPr>
        <p:spPr>
          <a:xfrm>
            <a:off x="9240990" y="2410073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PPR-psykolog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3725F69-0003-48A5-BB84-8C6CE596BBA0}"/>
              </a:ext>
            </a:extLst>
          </p:cNvPr>
          <p:cNvSpPr txBox="1"/>
          <p:nvPr/>
        </p:nvSpPr>
        <p:spPr>
          <a:xfrm>
            <a:off x="9240990" y="2866237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VISO- specialist 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870B87D4-FD0E-4D67-8A81-2592F005F2B3}"/>
              </a:ext>
            </a:extLst>
          </p:cNvPr>
          <p:cNvSpPr txBox="1"/>
          <p:nvPr/>
        </p:nvSpPr>
        <p:spPr>
          <a:xfrm>
            <a:off x="9240990" y="1497745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Lærer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98573CE1-FF20-44AA-9876-AF0224FAC4BB}"/>
              </a:ext>
            </a:extLst>
          </p:cNvPr>
          <p:cNvSpPr txBox="1"/>
          <p:nvPr/>
        </p:nvSpPr>
        <p:spPr>
          <a:xfrm>
            <a:off x="388920" y="3193696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Bedste ven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0323A06B-F88E-4AD9-B5F8-FAC9E63666FF}"/>
              </a:ext>
            </a:extLst>
          </p:cNvPr>
          <p:cNvSpPr txBox="1"/>
          <p:nvPr/>
        </p:nvSpPr>
        <p:spPr>
          <a:xfrm>
            <a:off x="9209891" y="1953909"/>
            <a:ext cx="1791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Kontaktpædagog </a:t>
            </a:r>
            <a:endParaRPr lang="da-DK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497FFE14-2D46-4AF9-B829-AACD47502B64}"/>
              </a:ext>
            </a:extLst>
          </p:cNvPr>
          <p:cNvSpPr txBox="1"/>
          <p:nvPr/>
        </p:nvSpPr>
        <p:spPr>
          <a:xfrm>
            <a:off x="388920" y="157074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Barn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B5968B6C-C745-4538-9F79-E6F8E720ADB0}"/>
              </a:ext>
            </a:extLst>
          </p:cNvPr>
          <p:cNvSpPr txBox="1"/>
          <p:nvPr/>
        </p:nvSpPr>
        <p:spPr>
          <a:xfrm>
            <a:off x="388920" y="1976482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Forældre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51D7109A-3A85-4228-AE1D-7208373FC42E}"/>
              </a:ext>
            </a:extLst>
          </p:cNvPr>
          <p:cNvSpPr txBox="1"/>
          <p:nvPr/>
        </p:nvSpPr>
        <p:spPr>
          <a:xfrm>
            <a:off x="388920" y="3599435"/>
            <a:ext cx="2927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Bedsteforældre, onkler og tanter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171FA724-9BD3-A40A-2DCD-0B0C99D73376}"/>
              </a:ext>
            </a:extLst>
          </p:cNvPr>
          <p:cNvSpPr/>
          <p:nvPr/>
        </p:nvSpPr>
        <p:spPr>
          <a:xfrm>
            <a:off x="131683" y="217013"/>
            <a:ext cx="2433216" cy="484405"/>
          </a:xfrm>
          <a:prstGeom prst="rect">
            <a:avLst/>
          </a:prstGeom>
          <a:solidFill>
            <a:srgbClr val="07507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Netværkskort </a:t>
            </a:r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51D7109A-3A85-4228-AE1D-7208373FC42E}"/>
              </a:ext>
            </a:extLst>
          </p:cNvPr>
          <p:cNvSpPr txBox="1"/>
          <p:nvPr/>
        </p:nvSpPr>
        <p:spPr>
          <a:xfrm>
            <a:off x="3018996" y="5093329"/>
            <a:ext cx="6321877" cy="9175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180000" tIns="180000" rIns="180000" bIns="180000" rtlCol="0">
            <a:spAutoFit/>
          </a:bodyPr>
          <a:lstStyle/>
          <a:p>
            <a:pPr algn="ctr"/>
            <a:r>
              <a:rPr lang="da-D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Tilføj selv relevant netværk og fordel på kortet.</a:t>
            </a:r>
          </a:p>
          <a:p>
            <a:pPr algn="ctr"/>
            <a:r>
              <a:rPr lang="da-DK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Brug figurerne fra næste slide til at illustrere netværket.</a:t>
            </a:r>
            <a:endParaRPr lang="da-D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5" t="53790" r="43879" b="10604"/>
          <a:stretch/>
        </p:blipFill>
        <p:spPr>
          <a:xfrm>
            <a:off x="9418765" y="4378618"/>
            <a:ext cx="1117797" cy="175121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6" t="53335" r="26698" b="11059"/>
          <a:stretch/>
        </p:blipFill>
        <p:spPr>
          <a:xfrm>
            <a:off x="8282632" y="2359981"/>
            <a:ext cx="1117797" cy="175121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8" t="53326" r="10856" b="11068"/>
          <a:stretch/>
        </p:blipFill>
        <p:spPr>
          <a:xfrm>
            <a:off x="8207023" y="415096"/>
            <a:ext cx="1117797" cy="1751215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3" t="9851" r="28061" b="54543"/>
          <a:stretch/>
        </p:blipFill>
        <p:spPr>
          <a:xfrm>
            <a:off x="1626329" y="2359981"/>
            <a:ext cx="1117797" cy="1751215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5" t="10457" r="12789" b="53937"/>
          <a:stretch/>
        </p:blipFill>
        <p:spPr>
          <a:xfrm>
            <a:off x="1686741" y="415096"/>
            <a:ext cx="1117797" cy="175121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7" t="6878" r="44387" b="55008"/>
          <a:stretch/>
        </p:blipFill>
        <p:spPr>
          <a:xfrm>
            <a:off x="9469033" y="291752"/>
            <a:ext cx="1117797" cy="1874559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10910" r="75788" b="53484"/>
          <a:stretch/>
        </p:blipFill>
        <p:spPr>
          <a:xfrm>
            <a:off x="10893355" y="2359981"/>
            <a:ext cx="1117797" cy="1751215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10304" r="60606" b="54090"/>
          <a:stretch/>
        </p:blipFill>
        <p:spPr>
          <a:xfrm>
            <a:off x="5549350" y="2359981"/>
            <a:ext cx="1117797" cy="1751215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t="54396" r="59879" b="9998"/>
          <a:stretch/>
        </p:blipFill>
        <p:spPr>
          <a:xfrm>
            <a:off x="10731040" y="415096"/>
            <a:ext cx="1117797" cy="1751215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t="53777" r="76112" b="10617"/>
          <a:stretch/>
        </p:blipFill>
        <p:spPr>
          <a:xfrm>
            <a:off x="3153563" y="6226910"/>
            <a:ext cx="1117797" cy="1751215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0" t="52876" r="58781" b="10018"/>
          <a:stretch/>
        </p:blipFill>
        <p:spPr>
          <a:xfrm>
            <a:off x="2920731" y="2286221"/>
            <a:ext cx="1262275" cy="1824975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5" t="9122" r="26406" b="53772"/>
          <a:stretch/>
        </p:blipFill>
        <p:spPr>
          <a:xfrm>
            <a:off x="5516607" y="341336"/>
            <a:ext cx="1262275" cy="1824975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0" t="53027" r="9781" b="9867"/>
          <a:stretch/>
        </p:blipFill>
        <p:spPr>
          <a:xfrm>
            <a:off x="6843752" y="2286221"/>
            <a:ext cx="1262275" cy="1824975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9107" r="76705" b="51541"/>
          <a:stretch/>
        </p:blipFill>
        <p:spPr>
          <a:xfrm>
            <a:off x="4903591" y="4194388"/>
            <a:ext cx="1241997" cy="1935445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t="8686" r="60038" b="51962"/>
          <a:stretch/>
        </p:blipFill>
        <p:spPr>
          <a:xfrm>
            <a:off x="6408649" y="4194388"/>
            <a:ext cx="1241997" cy="1935445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5" t="8896" r="43623" b="51752"/>
          <a:stretch/>
        </p:blipFill>
        <p:spPr>
          <a:xfrm>
            <a:off x="7913707" y="4194388"/>
            <a:ext cx="1241997" cy="1935445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7" t="9528" r="27461" b="51120"/>
          <a:stretch/>
        </p:blipFill>
        <p:spPr>
          <a:xfrm>
            <a:off x="1893475" y="4194388"/>
            <a:ext cx="1241997" cy="1935445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53299" r="75821" b="7349"/>
          <a:stretch/>
        </p:blipFill>
        <p:spPr>
          <a:xfrm>
            <a:off x="10799621" y="4194388"/>
            <a:ext cx="1241997" cy="1935445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8" t="53088" r="43370" b="7560"/>
          <a:stretch/>
        </p:blipFill>
        <p:spPr>
          <a:xfrm>
            <a:off x="3398533" y="4194388"/>
            <a:ext cx="1241997" cy="1935445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7" t="51826" r="26451" b="8822"/>
          <a:stretch/>
        </p:blipFill>
        <p:spPr>
          <a:xfrm>
            <a:off x="4564785" y="6042680"/>
            <a:ext cx="1241997" cy="1935445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0" t="52458" r="10668" b="8190"/>
          <a:stretch/>
        </p:blipFill>
        <p:spPr>
          <a:xfrm>
            <a:off x="388417" y="4194388"/>
            <a:ext cx="1241997" cy="1935445"/>
          </a:xfrm>
          <a:prstGeom prst="rect">
            <a:avLst/>
          </a:prstGeom>
        </p:spPr>
      </p:pic>
      <p:pic>
        <p:nvPicPr>
          <p:cNvPr id="31" name="Billede 3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1" t="10945" r="43679" b="50966"/>
          <a:stretch/>
        </p:blipFill>
        <p:spPr>
          <a:xfrm>
            <a:off x="7666679" y="6104780"/>
            <a:ext cx="1273047" cy="1873345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6" t="11997" r="27644" b="49914"/>
          <a:stretch/>
        </p:blipFill>
        <p:spPr>
          <a:xfrm>
            <a:off x="9233151" y="6104780"/>
            <a:ext cx="1273047" cy="1873345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4" t="11997" r="12366" b="49914"/>
          <a:stretch/>
        </p:blipFill>
        <p:spPr>
          <a:xfrm>
            <a:off x="10799621" y="6104780"/>
            <a:ext cx="1273047" cy="1873345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11366" r="60598" b="50545"/>
          <a:stretch/>
        </p:blipFill>
        <p:spPr>
          <a:xfrm>
            <a:off x="6100207" y="6104780"/>
            <a:ext cx="1273047" cy="1873345"/>
          </a:xfrm>
          <a:prstGeom prst="rect">
            <a:avLst/>
          </a:prstGeom>
        </p:spPr>
      </p:pic>
      <p:pic>
        <p:nvPicPr>
          <p:cNvPr id="35" name="Billede 3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t="53733" r="76511" b="10516"/>
          <a:stretch/>
        </p:blipFill>
        <p:spPr>
          <a:xfrm>
            <a:off x="4359611" y="2352864"/>
            <a:ext cx="1013134" cy="1758332"/>
          </a:xfrm>
          <a:prstGeom prst="rect">
            <a:avLst/>
          </a:prstGeom>
        </p:spPr>
      </p:pic>
      <p:pic>
        <p:nvPicPr>
          <p:cNvPr id="36" name="Billede 3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t="54584" r="59759" b="9665"/>
          <a:stretch/>
        </p:blipFill>
        <p:spPr>
          <a:xfrm>
            <a:off x="540445" y="6219793"/>
            <a:ext cx="1013134" cy="1758332"/>
          </a:xfrm>
          <a:prstGeom prst="rect">
            <a:avLst/>
          </a:prstGeom>
        </p:spPr>
      </p:pic>
      <p:pic>
        <p:nvPicPr>
          <p:cNvPr id="37" name="Billede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0661" r="76919" b="53588"/>
          <a:stretch/>
        </p:blipFill>
        <p:spPr>
          <a:xfrm>
            <a:off x="1847004" y="6219793"/>
            <a:ext cx="1013134" cy="1758332"/>
          </a:xfrm>
          <a:prstGeom prst="rect">
            <a:avLst/>
          </a:prstGeom>
        </p:spPr>
      </p:pic>
      <p:pic>
        <p:nvPicPr>
          <p:cNvPr id="38" name="Billede 3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8" t="12185" r="59439" b="49045"/>
          <a:stretch/>
        </p:blipFill>
        <p:spPr>
          <a:xfrm>
            <a:off x="6923095" y="259480"/>
            <a:ext cx="1139715" cy="1906831"/>
          </a:xfrm>
          <a:prstGeom prst="rect">
            <a:avLst/>
          </a:prstGeom>
        </p:spPr>
      </p:pic>
      <p:pic>
        <p:nvPicPr>
          <p:cNvPr id="39" name="Billede 3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6" t="12408" r="43531" b="48822"/>
          <a:stretch/>
        </p:blipFill>
        <p:spPr>
          <a:xfrm>
            <a:off x="310009" y="2204365"/>
            <a:ext cx="1139715" cy="1906831"/>
          </a:xfrm>
          <a:prstGeom prst="rect">
            <a:avLst/>
          </a:prstGeom>
        </p:spPr>
      </p:pic>
      <p:pic>
        <p:nvPicPr>
          <p:cNvPr id="40" name="Billede 3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4" t="9957" r="26553" b="51273"/>
          <a:stretch/>
        </p:blipFill>
        <p:spPr>
          <a:xfrm>
            <a:off x="2948751" y="259480"/>
            <a:ext cx="1139715" cy="1906831"/>
          </a:xfrm>
          <a:prstGeom prst="rect">
            <a:avLst/>
          </a:prstGeom>
        </p:spPr>
      </p:pic>
      <p:pic>
        <p:nvPicPr>
          <p:cNvPr id="41" name="Billede 4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2" t="12185" r="9575" b="49045"/>
          <a:stretch/>
        </p:blipFill>
        <p:spPr>
          <a:xfrm>
            <a:off x="9577034" y="2204365"/>
            <a:ext cx="1139715" cy="1906831"/>
          </a:xfrm>
          <a:prstGeom prst="rect">
            <a:avLst/>
          </a:prstGeom>
        </p:spPr>
      </p:pic>
      <p:pic>
        <p:nvPicPr>
          <p:cNvPr id="42" name="Billede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4" t="51623" r="8773" b="9607"/>
          <a:stretch/>
        </p:blipFill>
        <p:spPr>
          <a:xfrm>
            <a:off x="4232679" y="259480"/>
            <a:ext cx="1139715" cy="1906831"/>
          </a:xfrm>
          <a:prstGeom prst="rect">
            <a:avLst/>
          </a:prstGeom>
        </p:spPr>
      </p:pic>
      <p:pic>
        <p:nvPicPr>
          <p:cNvPr id="43" name="Billede 4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56525" r="42060" b="12853"/>
          <a:stretch/>
        </p:blipFill>
        <p:spPr>
          <a:xfrm>
            <a:off x="402813" y="660240"/>
            <a:ext cx="1139715" cy="1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2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Billede 15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0" t="53027" r="9781" b="9867"/>
          <a:stretch/>
        </p:blipFill>
        <p:spPr>
          <a:xfrm>
            <a:off x="5435156" y="979206"/>
            <a:ext cx="888346" cy="128435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94C9FCC2-0B29-442D-B741-FA5210B177C0}"/>
              </a:ext>
            </a:extLst>
          </p:cNvPr>
          <p:cNvSpPr txBox="1"/>
          <p:nvPr/>
        </p:nvSpPr>
        <p:spPr>
          <a:xfrm>
            <a:off x="2621498" y="5842631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Søskende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D3BBBC3-23DA-466B-995A-4A98BAEEB59E}"/>
              </a:ext>
            </a:extLst>
          </p:cNvPr>
          <p:cNvSpPr txBox="1"/>
          <p:nvPr/>
        </p:nvSpPr>
        <p:spPr>
          <a:xfrm>
            <a:off x="2661986" y="2898874"/>
            <a:ext cx="1750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Klassekammerater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8520E04-F6F1-4825-B3BF-B242CF9C83F1}"/>
              </a:ext>
            </a:extLst>
          </p:cNvPr>
          <p:cNvSpPr txBox="1"/>
          <p:nvPr/>
        </p:nvSpPr>
        <p:spPr>
          <a:xfrm>
            <a:off x="1416947" y="4148508"/>
            <a:ext cx="140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Fodbold-kammerater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03322AC-8CCE-4BAA-9E83-0DCCB98935EA}"/>
              </a:ext>
            </a:extLst>
          </p:cNvPr>
          <p:cNvSpPr txBox="1"/>
          <p:nvPr/>
        </p:nvSpPr>
        <p:spPr>
          <a:xfrm>
            <a:off x="352303" y="1059137"/>
            <a:ext cx="375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Barnets sociale netværk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2DCDB30-5165-4374-AF5E-8E1D7293DF88}"/>
              </a:ext>
            </a:extLst>
          </p:cNvPr>
          <p:cNvSpPr txBox="1"/>
          <p:nvPr/>
        </p:nvSpPr>
        <p:spPr>
          <a:xfrm>
            <a:off x="9240990" y="1053292"/>
            <a:ext cx="293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professionelle netværk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7F669D5-2ADD-4EB5-BC81-DC6EB43008A6}"/>
              </a:ext>
            </a:extLst>
          </p:cNvPr>
          <p:cNvSpPr txBox="1"/>
          <p:nvPr/>
        </p:nvSpPr>
        <p:spPr>
          <a:xfrm>
            <a:off x="8598189" y="5605205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Socialrådgiver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120D8F44-EC48-4E3C-9B83-95307726F505}"/>
              </a:ext>
            </a:extLst>
          </p:cNvPr>
          <p:cNvSpPr txBox="1"/>
          <p:nvPr/>
        </p:nvSpPr>
        <p:spPr>
          <a:xfrm>
            <a:off x="9818812" y="7326972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UU-vejleder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EAF2705F-F1CD-4C52-8691-3CDA196582C7}"/>
              </a:ext>
            </a:extLst>
          </p:cNvPr>
          <p:cNvSpPr txBox="1"/>
          <p:nvPr/>
        </p:nvSpPr>
        <p:spPr>
          <a:xfrm>
            <a:off x="8079252" y="3395606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PPR-psykolog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3725F69-0003-48A5-BB84-8C6CE596BBA0}"/>
              </a:ext>
            </a:extLst>
          </p:cNvPr>
          <p:cNvSpPr txBox="1"/>
          <p:nvPr/>
        </p:nvSpPr>
        <p:spPr>
          <a:xfrm>
            <a:off x="10201324" y="4148508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VISO- specialist 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B431D69A-BD0F-4912-9EE1-F224CDF794E1}"/>
              </a:ext>
            </a:extLst>
          </p:cNvPr>
          <p:cNvSpPr txBox="1"/>
          <p:nvPr/>
        </p:nvSpPr>
        <p:spPr>
          <a:xfrm>
            <a:off x="7363843" y="7115386"/>
            <a:ext cx="1059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BUA</a:t>
            </a:r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FC9ED568-03E3-41EA-B023-6A4D4D865E05}"/>
              </a:ext>
            </a:extLst>
          </p:cNvPr>
          <p:cNvCxnSpPr>
            <a:cxnSpLocks/>
            <a:endCxn id="173" idx="0"/>
          </p:cNvCxnSpPr>
          <p:nvPr/>
        </p:nvCxnSpPr>
        <p:spPr>
          <a:xfrm>
            <a:off x="9076452" y="3710000"/>
            <a:ext cx="164539" cy="6060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ABFF536F-F71D-4FE6-B748-CD47BCB9E225}"/>
              </a:ext>
            </a:extLst>
          </p:cNvPr>
          <p:cNvCxnSpPr>
            <a:cxnSpLocks/>
            <a:stCxn id="157" idx="3"/>
          </p:cNvCxnSpPr>
          <p:nvPr/>
        </p:nvCxnSpPr>
        <p:spPr>
          <a:xfrm>
            <a:off x="7041675" y="4234478"/>
            <a:ext cx="1671933" cy="78091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2B3FCA43-1C9D-45EB-85DE-53F1EF0A4E69}"/>
              </a:ext>
            </a:extLst>
          </p:cNvPr>
          <p:cNvCxnSpPr>
            <a:cxnSpLocks/>
            <a:endCxn id="150" idx="1"/>
          </p:cNvCxnSpPr>
          <p:nvPr/>
        </p:nvCxnSpPr>
        <p:spPr>
          <a:xfrm flipV="1">
            <a:off x="6773539" y="2754448"/>
            <a:ext cx="1518178" cy="74337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kstfelt 28">
            <a:extLst>
              <a:ext uri="{FF2B5EF4-FFF2-40B4-BE49-F238E27FC236}">
                <a16:creationId xmlns:a16="http://schemas.microsoft.com/office/drawing/2014/main" id="{870B87D4-FD0E-4D67-8A81-2592F005F2B3}"/>
              </a:ext>
            </a:extLst>
          </p:cNvPr>
          <p:cNvSpPr txBox="1"/>
          <p:nvPr/>
        </p:nvSpPr>
        <p:spPr>
          <a:xfrm>
            <a:off x="5389059" y="69685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Lærer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550929DB-2742-41F7-9983-CF401FD97DB6}"/>
              </a:ext>
            </a:extLst>
          </p:cNvPr>
          <p:cNvCxnSpPr>
            <a:cxnSpLocks/>
          </p:cNvCxnSpPr>
          <p:nvPr/>
        </p:nvCxnSpPr>
        <p:spPr>
          <a:xfrm flipH="1">
            <a:off x="3727766" y="4691621"/>
            <a:ext cx="683694" cy="52657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CFBF08A6-B9D9-4023-B210-FC6803EF9614}"/>
              </a:ext>
            </a:extLst>
          </p:cNvPr>
          <p:cNvCxnSpPr>
            <a:cxnSpLocks/>
            <a:endCxn id="154" idx="2"/>
          </p:cNvCxnSpPr>
          <p:nvPr/>
        </p:nvCxnSpPr>
        <p:spPr>
          <a:xfrm flipV="1">
            <a:off x="5094991" y="2263562"/>
            <a:ext cx="784338" cy="135396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kstfelt 33">
            <a:extLst>
              <a:ext uri="{FF2B5EF4-FFF2-40B4-BE49-F238E27FC236}">
                <a16:creationId xmlns:a16="http://schemas.microsoft.com/office/drawing/2014/main" id="{98573CE1-FF20-44AA-9876-AF0224FAC4BB}"/>
              </a:ext>
            </a:extLst>
          </p:cNvPr>
          <p:cNvSpPr txBox="1"/>
          <p:nvPr/>
        </p:nvSpPr>
        <p:spPr>
          <a:xfrm>
            <a:off x="4881151" y="7080566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Bedste ven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0323A06B-F88E-4AD9-B5F8-FAC9E63666FF}"/>
              </a:ext>
            </a:extLst>
          </p:cNvPr>
          <p:cNvSpPr txBox="1"/>
          <p:nvPr/>
        </p:nvSpPr>
        <p:spPr>
          <a:xfrm>
            <a:off x="6232733" y="376605"/>
            <a:ext cx="120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 pædagog 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52CF32EC-5F66-4664-8F8E-7E5F52F39AD0}"/>
              </a:ext>
            </a:extLst>
          </p:cNvPr>
          <p:cNvCxnSpPr>
            <a:cxnSpLocks/>
          </p:cNvCxnSpPr>
          <p:nvPr/>
        </p:nvCxnSpPr>
        <p:spPr>
          <a:xfrm>
            <a:off x="7984096" y="1604397"/>
            <a:ext cx="864075" cy="467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6A2E8224-1EB9-47A2-A0B9-99738AD45915}"/>
              </a:ext>
            </a:extLst>
          </p:cNvPr>
          <p:cNvCxnSpPr>
            <a:cxnSpLocks/>
          </p:cNvCxnSpPr>
          <p:nvPr/>
        </p:nvCxnSpPr>
        <p:spPr>
          <a:xfrm flipH="1">
            <a:off x="6133301" y="1961073"/>
            <a:ext cx="13780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D0249603-2865-46C5-8E7B-322154BAA4ED}"/>
              </a:ext>
            </a:extLst>
          </p:cNvPr>
          <p:cNvCxnSpPr>
            <a:cxnSpLocks/>
          </p:cNvCxnSpPr>
          <p:nvPr/>
        </p:nvCxnSpPr>
        <p:spPr>
          <a:xfrm>
            <a:off x="7984096" y="1987814"/>
            <a:ext cx="358457" cy="203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kstfelt 39">
            <a:extLst>
              <a:ext uri="{FF2B5EF4-FFF2-40B4-BE49-F238E27FC236}">
                <a16:creationId xmlns:a16="http://schemas.microsoft.com/office/drawing/2014/main" id="{497FFE14-2D46-4AF9-B829-AACD47502B64}"/>
              </a:ext>
            </a:extLst>
          </p:cNvPr>
          <p:cNvSpPr txBox="1"/>
          <p:nvPr/>
        </p:nvSpPr>
        <p:spPr>
          <a:xfrm>
            <a:off x="4500995" y="494106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Barn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B5968B6C-C745-4538-9F79-E6F8E720ADB0}"/>
              </a:ext>
            </a:extLst>
          </p:cNvPr>
          <p:cNvSpPr txBox="1"/>
          <p:nvPr/>
        </p:nvSpPr>
        <p:spPr>
          <a:xfrm>
            <a:off x="5517031" y="4948620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Forældre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51D7109A-3A85-4228-AE1D-7208373FC42E}"/>
              </a:ext>
            </a:extLst>
          </p:cNvPr>
          <p:cNvSpPr txBox="1"/>
          <p:nvPr/>
        </p:nvSpPr>
        <p:spPr>
          <a:xfrm>
            <a:off x="1710131" y="7688373"/>
            <a:ext cx="2927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Bedsteforældre, onkler og tanter</a:t>
            </a:r>
          </a:p>
        </p:txBody>
      </p:sp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321D62D0-0EE3-4A9F-9F14-50DDB789FE0F}"/>
              </a:ext>
            </a:extLst>
          </p:cNvPr>
          <p:cNvCxnSpPr>
            <a:cxnSpLocks/>
          </p:cNvCxnSpPr>
          <p:nvPr/>
        </p:nvCxnSpPr>
        <p:spPr>
          <a:xfrm flipH="1">
            <a:off x="3781885" y="5374050"/>
            <a:ext cx="758404" cy="116463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kstfelt 45">
            <a:extLst>
              <a:ext uri="{FF2B5EF4-FFF2-40B4-BE49-F238E27FC236}">
                <a16:creationId xmlns:a16="http://schemas.microsoft.com/office/drawing/2014/main" id="{8D5E960A-AC20-37E9-5A66-B35AAEA67A7E}"/>
              </a:ext>
            </a:extLst>
          </p:cNvPr>
          <p:cNvSpPr txBox="1"/>
          <p:nvPr/>
        </p:nvSpPr>
        <p:spPr>
          <a:xfrm>
            <a:off x="7280554" y="630847"/>
            <a:ext cx="1051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Leder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4DF511BE-FA12-ACA5-165C-67E33710D2F2}"/>
              </a:ext>
            </a:extLst>
          </p:cNvPr>
          <p:cNvCxnSpPr>
            <a:cxnSpLocks/>
            <a:stCxn id="158" idx="1"/>
          </p:cNvCxnSpPr>
          <p:nvPr/>
        </p:nvCxnSpPr>
        <p:spPr>
          <a:xfrm flipH="1" flipV="1">
            <a:off x="2595509" y="3978821"/>
            <a:ext cx="1849786" cy="393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E89FBC0C-8AA4-1AF1-2703-878099E9FA4E}"/>
              </a:ext>
            </a:extLst>
          </p:cNvPr>
          <p:cNvCxnSpPr>
            <a:cxnSpLocks/>
          </p:cNvCxnSpPr>
          <p:nvPr/>
        </p:nvCxnSpPr>
        <p:spPr>
          <a:xfrm flipH="1" flipV="1">
            <a:off x="9065315" y="2510855"/>
            <a:ext cx="1495675" cy="12371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Lige forbindelse 49">
            <a:extLst>
              <a:ext uri="{FF2B5EF4-FFF2-40B4-BE49-F238E27FC236}">
                <a16:creationId xmlns:a16="http://schemas.microsoft.com/office/drawing/2014/main" id="{5BBCDDC6-94E9-E354-9B15-9728704C4B0D}"/>
              </a:ext>
            </a:extLst>
          </p:cNvPr>
          <p:cNvCxnSpPr>
            <a:cxnSpLocks/>
          </p:cNvCxnSpPr>
          <p:nvPr/>
        </p:nvCxnSpPr>
        <p:spPr>
          <a:xfrm flipH="1">
            <a:off x="6972570" y="3978821"/>
            <a:ext cx="3588420" cy="119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Lige forbindelse 50">
            <a:extLst>
              <a:ext uri="{FF2B5EF4-FFF2-40B4-BE49-F238E27FC236}">
                <a16:creationId xmlns:a16="http://schemas.microsoft.com/office/drawing/2014/main" id="{2AF15407-C263-5F84-B5DE-B2D3181B8C7D}"/>
              </a:ext>
            </a:extLst>
          </p:cNvPr>
          <p:cNvCxnSpPr>
            <a:cxnSpLocks/>
          </p:cNvCxnSpPr>
          <p:nvPr/>
        </p:nvCxnSpPr>
        <p:spPr>
          <a:xfrm flipH="1">
            <a:off x="9786144" y="4531271"/>
            <a:ext cx="795922" cy="544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Lige forbindelse 57">
            <a:extLst>
              <a:ext uri="{FF2B5EF4-FFF2-40B4-BE49-F238E27FC236}">
                <a16:creationId xmlns:a16="http://schemas.microsoft.com/office/drawing/2014/main" id="{9ACD0232-D172-1E63-73FD-B4B4B9192774}"/>
              </a:ext>
            </a:extLst>
          </p:cNvPr>
          <p:cNvCxnSpPr>
            <a:cxnSpLocks/>
          </p:cNvCxnSpPr>
          <p:nvPr/>
        </p:nvCxnSpPr>
        <p:spPr>
          <a:xfrm>
            <a:off x="6670388" y="5270153"/>
            <a:ext cx="734526" cy="623576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C9BF68BA-5A2E-06D4-C582-B33E197442EA}"/>
              </a:ext>
            </a:extLst>
          </p:cNvPr>
          <p:cNvCxnSpPr>
            <a:cxnSpLocks/>
          </p:cNvCxnSpPr>
          <p:nvPr/>
        </p:nvCxnSpPr>
        <p:spPr>
          <a:xfrm>
            <a:off x="7020438" y="4844278"/>
            <a:ext cx="2798374" cy="209347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2138242F-FC76-570F-45DC-E4B1BBDF7039}"/>
              </a:ext>
            </a:extLst>
          </p:cNvPr>
          <p:cNvCxnSpPr>
            <a:cxnSpLocks/>
          </p:cNvCxnSpPr>
          <p:nvPr/>
        </p:nvCxnSpPr>
        <p:spPr>
          <a:xfrm flipH="1" flipV="1">
            <a:off x="3870568" y="3284563"/>
            <a:ext cx="570629" cy="499776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Lige forbindelse 61">
            <a:extLst>
              <a:ext uri="{FF2B5EF4-FFF2-40B4-BE49-F238E27FC236}">
                <a16:creationId xmlns:a16="http://schemas.microsoft.com/office/drawing/2014/main" id="{2ED5EC86-B373-22A6-1418-ED6E130581B8}"/>
              </a:ext>
            </a:extLst>
          </p:cNvPr>
          <p:cNvCxnSpPr>
            <a:cxnSpLocks/>
            <a:stCxn id="165" idx="2"/>
          </p:cNvCxnSpPr>
          <p:nvPr/>
        </p:nvCxnSpPr>
        <p:spPr>
          <a:xfrm flipH="1">
            <a:off x="6153087" y="2250339"/>
            <a:ext cx="618334" cy="1015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ktangel 62">
            <a:extLst>
              <a:ext uri="{FF2B5EF4-FFF2-40B4-BE49-F238E27FC236}">
                <a16:creationId xmlns:a16="http://schemas.microsoft.com/office/drawing/2014/main" id="{171FA724-9BD3-A40A-2DCD-0B0C99D73376}"/>
              </a:ext>
            </a:extLst>
          </p:cNvPr>
          <p:cNvSpPr/>
          <p:nvPr/>
        </p:nvSpPr>
        <p:spPr>
          <a:xfrm>
            <a:off x="131683" y="217013"/>
            <a:ext cx="2433216" cy="484405"/>
          </a:xfrm>
          <a:prstGeom prst="rect">
            <a:avLst/>
          </a:prstGeom>
          <a:solidFill>
            <a:srgbClr val="07507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Netværkskort </a:t>
            </a:r>
          </a:p>
        </p:txBody>
      </p:sp>
      <p:cxnSp>
        <p:nvCxnSpPr>
          <p:cNvPr id="73" name="Lige forbindelse 72">
            <a:extLst>
              <a:ext uri="{FF2B5EF4-FFF2-40B4-BE49-F238E27FC236}">
                <a16:creationId xmlns:a16="http://schemas.microsoft.com/office/drawing/2014/main" id="{8B71F511-37F6-2446-12CE-493B3178D78B}"/>
              </a:ext>
            </a:extLst>
          </p:cNvPr>
          <p:cNvCxnSpPr>
            <a:cxnSpLocks/>
          </p:cNvCxnSpPr>
          <p:nvPr/>
        </p:nvCxnSpPr>
        <p:spPr>
          <a:xfrm flipH="1" flipV="1">
            <a:off x="8032751" y="1288205"/>
            <a:ext cx="2498208" cy="1438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Lige forbindelse 73">
            <a:extLst>
              <a:ext uri="{FF2B5EF4-FFF2-40B4-BE49-F238E27FC236}">
                <a16:creationId xmlns:a16="http://schemas.microsoft.com/office/drawing/2014/main" id="{EC4B5B46-E77E-27F2-C8AE-12826EDF92D9}"/>
              </a:ext>
            </a:extLst>
          </p:cNvPr>
          <p:cNvCxnSpPr>
            <a:cxnSpLocks/>
          </p:cNvCxnSpPr>
          <p:nvPr/>
        </p:nvCxnSpPr>
        <p:spPr>
          <a:xfrm>
            <a:off x="5087505" y="5352452"/>
            <a:ext cx="234164" cy="400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Lige forbindelse 74">
            <a:extLst>
              <a:ext uri="{FF2B5EF4-FFF2-40B4-BE49-F238E27FC236}">
                <a16:creationId xmlns:a16="http://schemas.microsoft.com/office/drawing/2014/main" id="{6E66A5DD-C84C-A982-4A14-FE556101108E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7620735" y="3764938"/>
            <a:ext cx="884578" cy="20773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0" name="Billede 14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53485" r="75788" b="10909"/>
          <a:stretch/>
        </p:blipFill>
        <p:spPr>
          <a:xfrm>
            <a:off x="8291717" y="2110839"/>
            <a:ext cx="821629" cy="1287218"/>
          </a:xfrm>
          <a:prstGeom prst="rect">
            <a:avLst/>
          </a:prstGeom>
        </p:spPr>
      </p:pic>
      <p:pic>
        <p:nvPicPr>
          <p:cNvPr id="153" name="Billede 15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t="54396" r="59879" b="9998"/>
          <a:stretch/>
        </p:blipFill>
        <p:spPr>
          <a:xfrm>
            <a:off x="9974771" y="6142562"/>
            <a:ext cx="785595" cy="1230766"/>
          </a:xfrm>
          <a:prstGeom prst="rect">
            <a:avLst/>
          </a:prstGeom>
        </p:spPr>
      </p:pic>
      <p:pic>
        <p:nvPicPr>
          <p:cNvPr id="155" name="Billede 15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7" t="51826" r="26451" b="8822"/>
          <a:stretch/>
        </p:blipFill>
        <p:spPr>
          <a:xfrm>
            <a:off x="7191848" y="5842303"/>
            <a:ext cx="857773" cy="1336696"/>
          </a:xfrm>
          <a:prstGeom prst="rect">
            <a:avLst/>
          </a:prstGeom>
        </p:spPr>
      </p:pic>
      <p:pic>
        <p:nvPicPr>
          <p:cNvPr id="156" name="Billede 15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9107" r="76705" b="51541"/>
          <a:stretch/>
        </p:blipFill>
        <p:spPr>
          <a:xfrm>
            <a:off x="5151243" y="3313897"/>
            <a:ext cx="1122832" cy="1749746"/>
          </a:xfrm>
          <a:prstGeom prst="rect">
            <a:avLst/>
          </a:prstGeom>
        </p:spPr>
      </p:pic>
      <p:pic>
        <p:nvPicPr>
          <p:cNvPr id="157" name="Billede 15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0" t="52458" r="10668" b="8190"/>
          <a:stretch/>
        </p:blipFill>
        <p:spPr>
          <a:xfrm>
            <a:off x="5919194" y="3359878"/>
            <a:ext cx="1122481" cy="1749200"/>
          </a:xfrm>
          <a:prstGeom prst="rect">
            <a:avLst/>
          </a:prstGeom>
        </p:spPr>
      </p:pic>
      <p:pic>
        <p:nvPicPr>
          <p:cNvPr id="158" name="Billede 15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5" t="10457" r="12789" b="53937"/>
          <a:stretch/>
        </p:blipFill>
        <p:spPr>
          <a:xfrm>
            <a:off x="4445295" y="3764938"/>
            <a:ext cx="775404" cy="1214801"/>
          </a:xfrm>
          <a:prstGeom prst="rect">
            <a:avLst/>
          </a:prstGeom>
        </p:spPr>
      </p:pic>
      <p:pic>
        <p:nvPicPr>
          <p:cNvPr id="159" name="Billede 15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1" t="10945" r="43679" b="50966"/>
          <a:stretch/>
        </p:blipFill>
        <p:spPr>
          <a:xfrm>
            <a:off x="3105840" y="6497584"/>
            <a:ext cx="839664" cy="1235604"/>
          </a:xfrm>
          <a:prstGeom prst="rect">
            <a:avLst/>
          </a:prstGeom>
        </p:spPr>
      </p:pic>
      <p:pic>
        <p:nvPicPr>
          <p:cNvPr id="160" name="Billede 15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6" t="11997" r="27644" b="49914"/>
          <a:stretch/>
        </p:blipFill>
        <p:spPr>
          <a:xfrm>
            <a:off x="2512604" y="6575031"/>
            <a:ext cx="839664" cy="1235604"/>
          </a:xfrm>
          <a:prstGeom prst="rect">
            <a:avLst/>
          </a:prstGeom>
        </p:spPr>
      </p:pic>
      <p:pic>
        <p:nvPicPr>
          <p:cNvPr id="161" name="Billede 16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7" t="6878" r="44387" b="55008"/>
          <a:stretch/>
        </p:blipFill>
        <p:spPr>
          <a:xfrm>
            <a:off x="5108068" y="5836550"/>
            <a:ext cx="749806" cy="1257434"/>
          </a:xfrm>
          <a:prstGeom prst="rect">
            <a:avLst/>
          </a:prstGeom>
        </p:spPr>
      </p:pic>
      <p:pic>
        <p:nvPicPr>
          <p:cNvPr id="166" name="Billede 16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10304" r="60606" b="54090"/>
          <a:stretch/>
        </p:blipFill>
        <p:spPr>
          <a:xfrm>
            <a:off x="963363" y="3163461"/>
            <a:ext cx="697709" cy="1093078"/>
          </a:xfrm>
          <a:prstGeom prst="rect">
            <a:avLst/>
          </a:prstGeom>
        </p:spPr>
      </p:pic>
      <p:pic>
        <p:nvPicPr>
          <p:cNvPr id="165" name="Billede 16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10910" r="75788" b="53484"/>
          <a:stretch/>
        </p:blipFill>
        <p:spPr>
          <a:xfrm>
            <a:off x="6346745" y="919690"/>
            <a:ext cx="849351" cy="1330649"/>
          </a:xfrm>
          <a:prstGeom prst="rect">
            <a:avLst/>
          </a:prstGeom>
        </p:spPr>
      </p:pic>
      <p:pic>
        <p:nvPicPr>
          <p:cNvPr id="168" name="Billede 16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3" t="9851" r="28061" b="54543"/>
          <a:stretch/>
        </p:blipFill>
        <p:spPr>
          <a:xfrm>
            <a:off x="1539851" y="3071363"/>
            <a:ext cx="691254" cy="1082964"/>
          </a:xfrm>
          <a:prstGeom prst="rect">
            <a:avLst/>
          </a:prstGeom>
        </p:spPr>
      </p:pic>
      <p:pic>
        <p:nvPicPr>
          <p:cNvPr id="169" name="Billede 16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0" t="52876" r="58781" b="10018"/>
          <a:stretch/>
        </p:blipFill>
        <p:spPr>
          <a:xfrm>
            <a:off x="3046116" y="1853196"/>
            <a:ext cx="715197" cy="1034020"/>
          </a:xfrm>
          <a:prstGeom prst="rect">
            <a:avLst/>
          </a:prstGeom>
        </p:spPr>
      </p:pic>
      <p:pic>
        <p:nvPicPr>
          <p:cNvPr id="167" name="Billede 16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6" t="53335" r="26698" b="11059"/>
          <a:stretch/>
        </p:blipFill>
        <p:spPr>
          <a:xfrm>
            <a:off x="3564205" y="1961073"/>
            <a:ext cx="633337" cy="992228"/>
          </a:xfrm>
          <a:prstGeom prst="rect">
            <a:avLst/>
          </a:prstGeom>
        </p:spPr>
      </p:pic>
      <p:pic>
        <p:nvPicPr>
          <p:cNvPr id="170" name="Billede 16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5" t="8896" r="43623" b="51752"/>
          <a:stretch/>
        </p:blipFill>
        <p:spPr>
          <a:xfrm>
            <a:off x="10582064" y="2818403"/>
            <a:ext cx="939259" cy="1463678"/>
          </a:xfrm>
          <a:prstGeom prst="rect">
            <a:avLst/>
          </a:prstGeom>
        </p:spPr>
      </p:pic>
      <p:pic>
        <p:nvPicPr>
          <p:cNvPr id="171" name="Billede 170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2" t="12185" r="9575" b="49045"/>
          <a:stretch/>
        </p:blipFill>
        <p:spPr>
          <a:xfrm>
            <a:off x="2978864" y="4763212"/>
            <a:ext cx="733927" cy="1227917"/>
          </a:xfrm>
          <a:prstGeom prst="rect">
            <a:avLst/>
          </a:prstGeom>
        </p:spPr>
      </p:pic>
      <p:pic>
        <p:nvPicPr>
          <p:cNvPr id="172" name="Billede 171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56525" r="42060" b="12853"/>
          <a:stretch/>
        </p:blipFill>
        <p:spPr>
          <a:xfrm>
            <a:off x="2363963" y="4872286"/>
            <a:ext cx="748455" cy="989042"/>
          </a:xfrm>
          <a:prstGeom prst="rect">
            <a:avLst/>
          </a:prstGeom>
        </p:spPr>
      </p:pic>
      <p:pic>
        <p:nvPicPr>
          <p:cNvPr id="173" name="Billede 172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0661" r="76919" b="53588"/>
          <a:stretch/>
        </p:blipFill>
        <p:spPr>
          <a:xfrm>
            <a:off x="8851796" y="4316094"/>
            <a:ext cx="778389" cy="1350923"/>
          </a:xfrm>
          <a:prstGeom prst="rect">
            <a:avLst/>
          </a:prstGeom>
        </p:spPr>
      </p:pic>
      <p:pic>
        <p:nvPicPr>
          <p:cNvPr id="174" name="Billede 173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t="53733" r="76511" b="10516"/>
          <a:stretch/>
        </p:blipFill>
        <p:spPr>
          <a:xfrm>
            <a:off x="7213303" y="995196"/>
            <a:ext cx="726651" cy="1261130"/>
          </a:xfrm>
          <a:prstGeom prst="rect">
            <a:avLst/>
          </a:prstGeom>
        </p:spPr>
      </p:pic>
      <p:pic>
        <p:nvPicPr>
          <p:cNvPr id="175" name="Billede 174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4" t="51623" r="8773" b="9607"/>
          <a:stretch/>
        </p:blipFill>
        <p:spPr>
          <a:xfrm>
            <a:off x="2564899" y="1861619"/>
            <a:ext cx="601615" cy="1006548"/>
          </a:xfrm>
          <a:prstGeom prst="rect">
            <a:avLst/>
          </a:prstGeom>
        </p:spPr>
      </p:pic>
      <p:pic>
        <p:nvPicPr>
          <p:cNvPr id="61" name="Billede 6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28" y="177844"/>
            <a:ext cx="853885" cy="33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EDD327AE42AB4FA88F4E6034D7D412" ma:contentTypeVersion="16" ma:contentTypeDescription="Opret et nyt dokument." ma:contentTypeScope="" ma:versionID="763e1526a0ed4544e7a4f5f305748064">
  <xsd:schema xmlns:xsd="http://www.w3.org/2001/XMLSchema" xmlns:xs="http://www.w3.org/2001/XMLSchema" xmlns:p="http://schemas.microsoft.com/office/2006/metadata/properties" xmlns:ns2="d08105a8-ef68-420b-8f1e-a49ac7e8f5cc" xmlns:ns3="cc2897bb-b700-45ca-bce7-9a7174558ca1" targetNamespace="http://schemas.microsoft.com/office/2006/metadata/properties" ma:root="true" ma:fieldsID="858cd40556fc5d08b7202e74e615be44" ns2:_="" ns3:_="">
    <xsd:import namespace="d08105a8-ef68-420b-8f1e-a49ac7e8f5cc"/>
    <xsd:import namespace="cc2897bb-b700-45ca-bce7-9a7174558c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105a8-ef68-420b-8f1e-a49ac7e8f5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897bb-b700-45ca-bce7-9a7174558ca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84e158-fe2d-4c53-a84e-aef8ecb26041}" ma:internalName="TaxCatchAll" ma:showField="CatchAllData" ma:web="cc2897bb-b700-45ca-bce7-9a7174558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B4DC78-A1CE-4ECA-9888-48BBE9E604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892443-E75E-48AD-98EA-D31387EC1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105a8-ef68-420b-8f1e-a49ac7e8f5cc"/>
    <ds:schemaRef ds:uri="cc2897bb-b700-45ca-bce7-9a7174558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72</Words>
  <Application>Microsoft Office PowerPoint</Application>
  <PresentationFormat>Brugerdefineret</PresentationFormat>
  <Paragraphs>34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Office-tema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Kristine Rask Odgaard</dc:creator>
  <cp:lastModifiedBy>Katrine Gammelgaard Nielsen</cp:lastModifiedBy>
  <cp:revision>24</cp:revision>
  <dcterms:created xsi:type="dcterms:W3CDTF">2022-01-18T12:24:33Z</dcterms:created>
  <dcterms:modified xsi:type="dcterms:W3CDTF">2023-02-28T09:46:06Z</dcterms:modified>
</cp:coreProperties>
</file>